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7" r:id="rId2"/>
    <p:sldId id="259" r:id="rId3"/>
    <p:sldId id="260" r:id="rId4"/>
    <p:sldId id="265" r:id="rId5"/>
    <p:sldId id="261" r:id="rId6"/>
    <p:sldId id="262" r:id="rId7"/>
    <p:sldId id="263" r:id="rId8"/>
    <p:sldId id="264"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015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937523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823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62808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342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7941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666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5964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87353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17340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8404F-01D6-4FED-BA3D-60763959F675}"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90206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8404F-01D6-4FED-BA3D-60763959F675}" type="datetimeFigureOut">
              <a:rPr lang="en-US" smtClean="0"/>
              <a:t>11/22/2020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05477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8404F-01D6-4FED-BA3D-60763959F675}"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4277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8404F-01D6-4FED-BA3D-60763959F675}" type="datetimeFigureOut">
              <a:rPr lang="en-US" smtClean="0"/>
              <a:t>11/22/2020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0302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21264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614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8404F-01D6-4FED-BA3D-60763959F675}" type="datetimeFigureOut">
              <a:rPr lang="en-US" smtClean="0"/>
              <a:t>11/22/2020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D94896-B8EC-4AEF-89F7-0A6111F92A0C}" type="slidenum">
              <a:rPr lang="en-US" smtClean="0"/>
              <a:t>‹#›</a:t>
            </a:fld>
            <a:endParaRPr lang="en-US"/>
          </a:p>
        </p:txBody>
      </p:sp>
    </p:spTree>
    <p:extLst>
      <p:ext uri="{BB962C8B-B14F-4D97-AF65-F5344CB8AC3E}">
        <p14:creationId xmlns:p14="http://schemas.microsoft.com/office/powerpoint/2010/main" val="6382952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363308" y="162891"/>
            <a:ext cx="10684151" cy="1991979"/>
          </a:xfrm>
        </p:spPr>
        <p:txBody>
          <a:bodyPr anchor="b">
            <a:normAutofit/>
          </a:bodyPr>
          <a:lstStyle/>
          <a:p>
            <a:pPr algn="ctr"/>
            <a:r>
              <a:rPr lang="en-US" sz="6600" b="1" dirty="0">
                <a:solidFill>
                  <a:srgbClr val="00B050"/>
                </a:solidFill>
                <a:latin typeface="Times" pitchFamily="2" charset="0"/>
              </a:rPr>
              <a:t>$pent $mart</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2434833"/>
          </a:xfrm>
        </p:spPr>
        <p:txBody>
          <a:bodyPr anchor="t">
            <a:normAutofit lnSpcReduction="10000"/>
          </a:bodyPr>
          <a:lstStyle/>
          <a:p>
            <a:pPr algn="ctr"/>
            <a:r>
              <a:rPr lang="en-US" sz="2000" b="1" dirty="0">
                <a:solidFill>
                  <a:schemeClr val="accent1">
                    <a:lumMod val="75000"/>
                  </a:schemeClr>
                </a:solidFill>
              </a:rPr>
              <a:t>Team Members: </a:t>
            </a:r>
          </a:p>
          <a:p>
            <a:pPr algn="ctr"/>
            <a:r>
              <a:rPr lang="en-US" sz="2000" dirty="0">
                <a:solidFill>
                  <a:schemeClr val="accent1">
                    <a:lumMod val="75000"/>
                  </a:schemeClr>
                </a:solidFill>
              </a:rPr>
              <a:t>Amir Ashkan </a:t>
            </a:r>
            <a:r>
              <a:rPr lang="en-US" sz="2000" dirty="0" err="1">
                <a:solidFill>
                  <a:schemeClr val="accent1">
                    <a:lumMod val="75000"/>
                  </a:schemeClr>
                </a:solidFill>
              </a:rPr>
              <a:t>Salehian</a:t>
            </a:r>
            <a:r>
              <a:rPr lang="en-US" sz="2000" dirty="0">
                <a:solidFill>
                  <a:schemeClr val="accent1">
                    <a:lumMod val="75000"/>
                  </a:schemeClr>
                </a:solidFill>
              </a:rPr>
              <a:t> </a:t>
            </a:r>
            <a:r>
              <a:rPr lang="en-US" sz="2000" dirty="0" err="1">
                <a:solidFill>
                  <a:schemeClr val="accent1">
                    <a:lumMod val="75000"/>
                  </a:schemeClr>
                </a:solidFill>
              </a:rPr>
              <a:t>Dardashti</a:t>
            </a:r>
            <a:endParaRPr lang="en-US" sz="2000" dirty="0">
              <a:solidFill>
                <a:schemeClr val="accent1">
                  <a:lumMod val="75000"/>
                </a:schemeClr>
              </a:solidFill>
            </a:endParaRPr>
          </a:p>
          <a:p>
            <a:pPr algn="ctr"/>
            <a:r>
              <a:rPr lang="en-US" sz="2000" dirty="0" err="1">
                <a:solidFill>
                  <a:schemeClr val="accent1">
                    <a:lumMod val="75000"/>
                  </a:schemeClr>
                </a:solidFill>
              </a:rPr>
              <a:t>Jeorge</a:t>
            </a:r>
            <a:r>
              <a:rPr lang="en-US" sz="2000" dirty="0">
                <a:solidFill>
                  <a:schemeClr val="accent1">
                    <a:lumMod val="75000"/>
                  </a:schemeClr>
                </a:solidFill>
              </a:rPr>
              <a:t> Donato </a:t>
            </a:r>
          </a:p>
          <a:p>
            <a:pPr algn="ctr"/>
            <a:r>
              <a:rPr lang="en-US" sz="2000" dirty="0">
                <a:solidFill>
                  <a:schemeClr val="accent1">
                    <a:lumMod val="75000"/>
                  </a:schemeClr>
                </a:solidFill>
              </a:rPr>
              <a:t>Lauren </a:t>
            </a:r>
            <a:r>
              <a:rPr lang="en-US" sz="2000" dirty="0" err="1">
                <a:solidFill>
                  <a:schemeClr val="accent1">
                    <a:lumMod val="75000"/>
                  </a:schemeClr>
                </a:solidFill>
              </a:rPr>
              <a:t>Goettsch</a:t>
            </a:r>
            <a:r>
              <a:rPr lang="en-US" sz="2000" dirty="0">
                <a:solidFill>
                  <a:schemeClr val="accent1">
                    <a:lumMod val="75000"/>
                  </a:schemeClr>
                </a:solidFill>
              </a:rPr>
              <a:t> </a:t>
            </a:r>
          </a:p>
          <a:p>
            <a:pPr algn="ctr"/>
            <a:r>
              <a:rPr lang="en-US" sz="2000" dirty="0" err="1">
                <a:solidFill>
                  <a:schemeClr val="accent1">
                    <a:lumMod val="75000"/>
                  </a:schemeClr>
                </a:solidFill>
              </a:rPr>
              <a:t>Duyen</a:t>
            </a:r>
            <a:r>
              <a:rPr lang="en-US" sz="2000" dirty="0">
                <a:solidFill>
                  <a:schemeClr val="accent1">
                    <a:lumMod val="75000"/>
                  </a:schemeClr>
                </a:solidFill>
              </a:rPr>
              <a:t> Pham </a:t>
            </a:r>
          </a:p>
          <a:p>
            <a:pPr algn="ctr"/>
            <a:r>
              <a:rPr lang="en-US" sz="2000" dirty="0">
                <a:solidFill>
                  <a:schemeClr val="accent1">
                    <a:lumMod val="75000"/>
                  </a:schemeClr>
                </a:solidFill>
              </a:rPr>
              <a:t>Raymond Tieu</a:t>
            </a:r>
          </a:p>
        </p:txBody>
      </p:sp>
    </p:spTree>
    <p:extLst>
      <p:ext uri="{BB962C8B-B14F-4D97-AF65-F5344CB8AC3E}">
        <p14:creationId xmlns:p14="http://schemas.microsoft.com/office/powerpoint/2010/main" val="183646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00B050"/>
                </a:solidFill>
              </a:rPr>
              <a:t>Motivation</a:t>
            </a:r>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A very crucial skill in life that is rarely taught in school, is how to budget your income and spending appropriately. As a result, many adults, especially young adults, will encounter difficult situations such as falling into debt and having to make financial sacrifices. With our easy-to-use Spent Smart application, you can view your financial situation in a snapshot to help guide you into making smart spending decisions according to your available income and savings.</a:t>
            </a:r>
            <a:endParaRPr lang="en-US" sz="2000" dirty="0">
              <a:solidFill>
                <a:schemeClr val="tx1"/>
              </a:solidFill>
              <a:latin typeface="+mj-lt"/>
            </a:endParaRPr>
          </a:p>
        </p:txBody>
      </p:sp>
    </p:spTree>
    <p:extLst>
      <p:ext uri="{BB962C8B-B14F-4D97-AF65-F5344CB8AC3E}">
        <p14:creationId xmlns:p14="http://schemas.microsoft.com/office/powerpoint/2010/main" val="401986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00B050"/>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Initially, users will be prompted to sign-up or log-in to the application. Spent Smart allows users to input their income upon a selection of time ranges (daily, weekly, monthly, annually) and will be presented with categories (e.g. food, transportation, utilities, etc.) for which they can also create separate entries within. The goal is to be net positive after accounting for all of the users' expenses. Additional features will include a calendar feature, milestone statistics (e.g. breakdown of average spending), investment/savings advice according to your budget, and more.</a:t>
            </a:r>
            <a:endParaRPr lang="en-US" sz="2000" dirty="0">
              <a:solidFill>
                <a:schemeClr val="tx1"/>
              </a:solidFill>
              <a:latin typeface="+mj-lt"/>
            </a:endParaRPr>
          </a:p>
        </p:txBody>
      </p:sp>
    </p:spTree>
    <p:extLst>
      <p:ext uri="{BB962C8B-B14F-4D97-AF65-F5344CB8AC3E}">
        <p14:creationId xmlns:p14="http://schemas.microsoft.com/office/powerpoint/2010/main" val="32760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3499A-FB85-4F11-BF95-74C7EE170062}"/>
              </a:ext>
            </a:extLst>
          </p:cNvPr>
          <p:cNvSpPr>
            <a:spLocks noGrp="1"/>
          </p:cNvSpPr>
          <p:nvPr>
            <p:ph type="title"/>
          </p:nvPr>
        </p:nvSpPr>
        <p:spPr/>
        <p:txBody>
          <a:bodyPr/>
          <a:lstStyle/>
          <a:p>
            <a:pPr algn="ctr"/>
            <a:r>
              <a:rPr lang="en-US" dirty="0"/>
              <a:t>Data Flow</a:t>
            </a:r>
          </a:p>
        </p:txBody>
      </p:sp>
      <p:sp>
        <p:nvSpPr>
          <p:cNvPr id="5" name="Rectangle 4">
            <a:extLst>
              <a:ext uri="{FF2B5EF4-FFF2-40B4-BE49-F238E27FC236}">
                <a16:creationId xmlns:a16="http://schemas.microsoft.com/office/drawing/2014/main" id="{73B705EC-4566-4ED7-A634-311E849BD2E3}"/>
              </a:ext>
            </a:extLst>
          </p:cNvPr>
          <p:cNvSpPr/>
          <p:nvPr/>
        </p:nvSpPr>
        <p:spPr>
          <a:xfrm>
            <a:off x="359378" y="1513150"/>
            <a:ext cx="2028715"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Log-in Page</a:t>
            </a:r>
          </a:p>
        </p:txBody>
      </p:sp>
      <p:cxnSp>
        <p:nvCxnSpPr>
          <p:cNvPr id="7" name="Straight Arrow Connector 6">
            <a:extLst>
              <a:ext uri="{FF2B5EF4-FFF2-40B4-BE49-F238E27FC236}">
                <a16:creationId xmlns:a16="http://schemas.microsoft.com/office/drawing/2014/main" id="{3EE2A09F-62FB-4E78-BCE3-AE8F96EF94C9}"/>
              </a:ext>
            </a:extLst>
          </p:cNvPr>
          <p:cNvCxnSpPr>
            <a:cxnSpLocks/>
          </p:cNvCxnSpPr>
          <p:nvPr/>
        </p:nvCxnSpPr>
        <p:spPr>
          <a:xfrm>
            <a:off x="2536994" y="1747914"/>
            <a:ext cx="716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B34559B-626C-4400-A888-A081694CBFD3}"/>
              </a:ext>
            </a:extLst>
          </p:cNvPr>
          <p:cNvSpPr/>
          <p:nvPr/>
        </p:nvSpPr>
        <p:spPr>
          <a:xfrm>
            <a:off x="3402301" y="1513150"/>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Sign-up Page</a:t>
            </a:r>
          </a:p>
        </p:txBody>
      </p:sp>
      <p:cxnSp>
        <p:nvCxnSpPr>
          <p:cNvPr id="11" name="Straight Arrow Connector 10">
            <a:extLst>
              <a:ext uri="{FF2B5EF4-FFF2-40B4-BE49-F238E27FC236}">
                <a16:creationId xmlns:a16="http://schemas.microsoft.com/office/drawing/2014/main" id="{8C8686C7-D2E1-4E5D-9776-247561ACA61E}"/>
              </a:ext>
            </a:extLst>
          </p:cNvPr>
          <p:cNvCxnSpPr/>
          <p:nvPr/>
        </p:nvCxnSpPr>
        <p:spPr>
          <a:xfrm>
            <a:off x="5743852" y="1747914"/>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6672A6A-0CD2-415D-A9F2-6B4DB749D460}"/>
              </a:ext>
            </a:extLst>
          </p:cNvPr>
          <p:cNvSpPr/>
          <p:nvPr/>
        </p:nvSpPr>
        <p:spPr>
          <a:xfrm>
            <a:off x="6809173" y="1513150"/>
            <a:ext cx="1970843"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Verification</a:t>
            </a:r>
          </a:p>
        </p:txBody>
      </p:sp>
    </p:spTree>
    <p:extLst>
      <p:ext uri="{BB962C8B-B14F-4D97-AF65-F5344CB8AC3E}">
        <p14:creationId xmlns:p14="http://schemas.microsoft.com/office/powerpoint/2010/main" val="337068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03B6-D7EF-4501-8A87-BC8B8A56C887}"/>
              </a:ext>
            </a:extLst>
          </p:cNvPr>
          <p:cNvSpPr>
            <a:spLocks noGrp="1"/>
          </p:cNvSpPr>
          <p:nvPr>
            <p:ph type="title"/>
          </p:nvPr>
        </p:nvSpPr>
        <p:spPr/>
        <p:txBody>
          <a:bodyPr/>
          <a:lstStyle/>
          <a:p>
            <a:pPr algn="ctr"/>
            <a:r>
              <a:rPr lang="en-US" dirty="0">
                <a:solidFill>
                  <a:srgbClr val="00B050"/>
                </a:solidFill>
              </a:rPr>
              <a:t>Breakdown of Roles</a:t>
            </a:r>
            <a:endParaRPr lang="en-US" dirty="0"/>
          </a:p>
        </p:txBody>
      </p:sp>
      <p:sp>
        <p:nvSpPr>
          <p:cNvPr id="3" name="Content Placeholder 2">
            <a:extLst>
              <a:ext uri="{FF2B5EF4-FFF2-40B4-BE49-F238E27FC236}">
                <a16:creationId xmlns:a16="http://schemas.microsoft.com/office/drawing/2014/main" id="{DA7D9E17-3614-4A5F-ADF1-0DC268726D7C}"/>
              </a:ext>
            </a:extLst>
          </p:cNvPr>
          <p:cNvSpPr>
            <a:spLocks noGrp="1"/>
          </p:cNvSpPr>
          <p:nvPr>
            <p:ph idx="1"/>
          </p:nvPr>
        </p:nvSpPr>
        <p:spPr/>
        <p:txBody>
          <a:bodyPr/>
          <a:lstStyle/>
          <a:p>
            <a:r>
              <a:rPr lang="en-US" dirty="0"/>
              <a:t>Amir:  Layout/Design, Components</a:t>
            </a:r>
          </a:p>
          <a:p>
            <a:r>
              <a:rPr lang="en-US" dirty="0" err="1"/>
              <a:t>Jeorge</a:t>
            </a:r>
            <a:r>
              <a:rPr lang="en-US" dirty="0"/>
              <a:t>:  Controllers, Log-in/Sign-Up Page + E-mail Verification, Expenses Page</a:t>
            </a:r>
          </a:p>
          <a:p>
            <a:r>
              <a:rPr lang="en-US" dirty="0"/>
              <a:t>Lauren:  Layout/Design, Components</a:t>
            </a:r>
          </a:p>
          <a:p>
            <a:r>
              <a:rPr lang="en-US" dirty="0" err="1"/>
              <a:t>Duyen</a:t>
            </a:r>
            <a:r>
              <a:rPr lang="en-US" dirty="0"/>
              <a:t>:  Controllers, Research, Income Page</a:t>
            </a:r>
          </a:p>
          <a:p>
            <a:r>
              <a:rPr lang="en-US" dirty="0"/>
              <a:t>Raymond:  Models, README, Dashboard</a:t>
            </a:r>
          </a:p>
        </p:txBody>
      </p:sp>
    </p:spTree>
    <p:extLst>
      <p:ext uri="{BB962C8B-B14F-4D97-AF65-F5344CB8AC3E}">
        <p14:creationId xmlns:p14="http://schemas.microsoft.com/office/powerpoint/2010/main" val="1338365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E24-3412-4D03-B40F-AE68D19D2554}"/>
              </a:ext>
            </a:extLst>
          </p:cNvPr>
          <p:cNvSpPr>
            <a:spLocks noGrp="1"/>
          </p:cNvSpPr>
          <p:nvPr>
            <p:ph type="title"/>
          </p:nvPr>
        </p:nvSpPr>
        <p:spPr/>
        <p:txBody>
          <a:bodyPr/>
          <a:lstStyle/>
          <a:p>
            <a:pPr algn="ctr"/>
            <a:r>
              <a:rPr lang="en-US" dirty="0">
                <a:solidFill>
                  <a:srgbClr val="00B050"/>
                </a:solidFill>
              </a:rPr>
              <a:t>Timeline of Completed Tasks</a:t>
            </a:r>
            <a:endParaRPr lang="en-US" dirty="0"/>
          </a:p>
        </p:txBody>
      </p:sp>
      <p:sp>
        <p:nvSpPr>
          <p:cNvPr id="3" name="Content Placeholder 2">
            <a:extLst>
              <a:ext uri="{FF2B5EF4-FFF2-40B4-BE49-F238E27FC236}">
                <a16:creationId xmlns:a16="http://schemas.microsoft.com/office/drawing/2014/main" id="{985B4E48-EA49-496D-BE5B-6F56C919736E}"/>
              </a:ext>
            </a:extLst>
          </p:cNvPr>
          <p:cNvSpPr>
            <a:spLocks noGrp="1"/>
          </p:cNvSpPr>
          <p:nvPr>
            <p:ph idx="1"/>
          </p:nvPr>
        </p:nvSpPr>
        <p:spPr>
          <a:xfrm>
            <a:off x="677334" y="1930401"/>
            <a:ext cx="8596668" cy="4110962"/>
          </a:xfrm>
        </p:spPr>
        <p:txBody>
          <a:bodyPr>
            <a:normAutofit/>
          </a:bodyPr>
          <a:lstStyle/>
          <a:p>
            <a:r>
              <a:rPr lang="en-US" sz="1600" dirty="0"/>
              <a:t>10/31/2020:</a:t>
            </a:r>
          </a:p>
          <a:p>
            <a:pPr marL="0" indent="0">
              <a:buNone/>
            </a:pPr>
            <a:r>
              <a:rPr lang="en-US" sz="1600" dirty="0"/>
              <a:t>	- Agreed on idea to design a Budgeting application</a:t>
            </a:r>
          </a:p>
          <a:p>
            <a:pPr marL="0" indent="0">
              <a:buNone/>
            </a:pPr>
            <a:r>
              <a:rPr lang="en-US" sz="1600" dirty="0"/>
              <a:t>	- Decided on “Spent Smart” as application name by vote.</a:t>
            </a:r>
          </a:p>
          <a:p>
            <a:r>
              <a:rPr lang="en-US" sz="1600" dirty="0"/>
              <a:t>11/2/2020:</a:t>
            </a:r>
          </a:p>
          <a:p>
            <a:pPr marL="0" indent="0">
              <a:buNone/>
            </a:pPr>
            <a:r>
              <a:rPr lang="en-US" sz="1600" dirty="0"/>
              <a:t>	- Designed logo and decided on color palette</a:t>
            </a:r>
          </a:p>
          <a:p>
            <a:pPr marL="0" indent="0">
              <a:buNone/>
            </a:pPr>
            <a:r>
              <a:rPr lang="en-US" sz="1600" dirty="0"/>
              <a:t>	- Deployed project on Heroku</a:t>
            </a:r>
          </a:p>
          <a:p>
            <a:pPr marL="0" indent="0">
              <a:buNone/>
            </a:pPr>
            <a:r>
              <a:rPr lang="en-US" sz="1600" dirty="0"/>
              <a:t>	- Created directories (MVC structure) and added dependencies</a:t>
            </a:r>
          </a:p>
          <a:p>
            <a:r>
              <a:rPr lang="en-US" sz="1600" dirty="0"/>
              <a:t>11/4/2020:</a:t>
            </a:r>
          </a:p>
          <a:p>
            <a:pPr marL="0" indent="0">
              <a:buNone/>
            </a:pPr>
            <a:r>
              <a:rPr lang="en-US" sz="1600" dirty="0"/>
              <a:t>	- Boilerplate files added to project</a:t>
            </a:r>
          </a:p>
          <a:p>
            <a:pPr marL="0" indent="0">
              <a:buNone/>
            </a:pPr>
            <a:endParaRPr lang="en-US" sz="1600"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3541294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r>
              <a:rPr lang="en-US" sz="1600" dirty="0"/>
              <a:t>11/6/2020:</a:t>
            </a:r>
          </a:p>
          <a:p>
            <a:pPr marL="0" indent="0">
              <a:buNone/>
            </a:pPr>
            <a:r>
              <a:rPr lang="en-US" sz="1600" dirty="0"/>
              <a:t>	- E-mail verification added</a:t>
            </a:r>
          </a:p>
          <a:p>
            <a:pPr marL="0" indent="0">
              <a:buNone/>
            </a:pPr>
            <a:r>
              <a:rPr lang="en-US" sz="1600" dirty="0"/>
              <a:t>	- Models and Controllers completed</a:t>
            </a:r>
          </a:p>
          <a:p>
            <a:pPr marL="0" indent="0">
              <a:buNone/>
            </a:pPr>
            <a:r>
              <a:rPr lang="en-US" sz="1600" dirty="0"/>
              <a:t>	- Added README file</a:t>
            </a:r>
          </a:p>
          <a:p>
            <a:r>
              <a:rPr lang="en-US" sz="1600" dirty="0"/>
              <a:t>11/9/2020:</a:t>
            </a:r>
          </a:p>
          <a:p>
            <a:pPr marL="0" indent="0">
              <a:buNone/>
            </a:pPr>
            <a:r>
              <a:rPr lang="en-US" sz="1600" dirty="0"/>
              <a:t>	- Log-in/Sign-up pages created</a:t>
            </a:r>
          </a:p>
          <a:p>
            <a:r>
              <a:rPr lang="en-US" sz="1600" dirty="0"/>
              <a:t>11/11/2020:</a:t>
            </a:r>
          </a:p>
          <a:p>
            <a:pPr marL="0" indent="0">
              <a:buNone/>
            </a:pPr>
            <a:r>
              <a:rPr lang="en-US" sz="1600" dirty="0"/>
              <a:t>	- Routing set-up</a:t>
            </a:r>
          </a:p>
          <a:p>
            <a:r>
              <a:rPr lang="en-US" sz="1600" dirty="0"/>
              <a:t>11/14/2020:</a:t>
            </a:r>
          </a:p>
          <a:p>
            <a:pPr marL="0" indent="0">
              <a:buNone/>
            </a:pPr>
            <a:r>
              <a:rPr lang="en-US" sz="1600" dirty="0"/>
              <a:t>	- Navbar/Footer components added</a:t>
            </a:r>
          </a:p>
          <a:p>
            <a:pPr marL="0" indent="0">
              <a:buNone/>
            </a:pPr>
            <a:endParaRPr lang="en-US" sz="1600" dirty="0"/>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401254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r>
              <a:rPr lang="en-US" sz="1600" dirty="0"/>
              <a:t>11/16/2020:</a:t>
            </a:r>
          </a:p>
          <a:p>
            <a:pPr marL="0" indent="0">
              <a:buNone/>
            </a:pPr>
            <a:r>
              <a:rPr lang="en-US" sz="1600" dirty="0"/>
              <a:t>	- E-mail verification added</a:t>
            </a:r>
          </a:p>
          <a:p>
            <a:r>
              <a:rPr lang="en-US" sz="1600" dirty="0"/>
              <a:t>11/18/2020:</a:t>
            </a:r>
          </a:p>
          <a:p>
            <a:pPr marL="0" indent="0">
              <a:buNone/>
            </a:pPr>
            <a:r>
              <a:rPr lang="en-US" sz="1600" dirty="0"/>
              <a:t>	- E-mail verification added</a:t>
            </a:r>
          </a:p>
          <a:p>
            <a:r>
              <a:rPr lang="en-US" sz="1600" dirty="0"/>
              <a:t>11/21/2020:</a:t>
            </a:r>
          </a:p>
          <a:p>
            <a:pPr marL="0" indent="0">
              <a:buNone/>
            </a:pPr>
            <a:r>
              <a:rPr lang="en-US" sz="1600" dirty="0"/>
              <a:t>	- E-mail verification added</a:t>
            </a:r>
          </a:p>
          <a:p>
            <a:pPr marL="0" indent="0">
              <a:buNone/>
            </a:pPr>
            <a:endParaRPr lang="en-US" sz="1600" dirty="0"/>
          </a:p>
          <a:p>
            <a:pPr marL="0" indent="0">
              <a:buNone/>
            </a:pPr>
            <a:r>
              <a:rPr lang="en-US" sz="1600" dirty="0"/>
              <a:t>	</a:t>
            </a:r>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189074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10058400" cy="1371600"/>
          </a:xfrm>
        </p:spPr>
        <p:txBody>
          <a:bodyPr/>
          <a:lstStyle/>
          <a:p>
            <a:pPr algn="ctr"/>
            <a:r>
              <a:rPr lang="en-US" dirty="0">
                <a:solidFill>
                  <a:srgbClr val="00B050"/>
                </a:solidFill>
              </a:rPr>
              <a:t>Technology</a:t>
            </a:r>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1151478" y="1599607"/>
            <a:ext cx="4805363" cy="3931920"/>
          </a:xfrm>
        </p:spPr>
        <p:txBody>
          <a:bodyPr/>
          <a:lstStyle/>
          <a:p>
            <a:r>
              <a:rPr lang="en-US" dirty="0"/>
              <a:t>HTML/ CSS</a:t>
            </a:r>
          </a:p>
          <a:p>
            <a:r>
              <a:rPr lang="en-US" dirty="0"/>
              <a:t>Bootstrap</a:t>
            </a:r>
          </a:p>
          <a:p>
            <a:r>
              <a:rPr lang="en-US" dirty="0"/>
              <a:t>JavaScript</a:t>
            </a:r>
          </a:p>
          <a:p>
            <a:r>
              <a:rPr lang="en-US" dirty="0"/>
              <a:t>Heroku</a:t>
            </a:r>
          </a:p>
          <a:p>
            <a:r>
              <a:rPr lang="en-US" dirty="0"/>
              <a:t>Express</a:t>
            </a:r>
          </a:p>
          <a:p>
            <a:r>
              <a:rPr lang="en-US" dirty="0"/>
              <a:t>Handlebars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Node.js</a:t>
            </a:r>
          </a:p>
          <a:p>
            <a:r>
              <a:rPr lang="en-US" dirty="0"/>
              <a:t>MongoDB/Mongoose</a:t>
            </a:r>
          </a:p>
          <a:p>
            <a:r>
              <a:rPr lang="en-US" dirty="0"/>
              <a:t>React/Redux</a:t>
            </a:r>
          </a:p>
          <a:p>
            <a:r>
              <a:rPr lang="en-US" dirty="0"/>
              <a:t>Moment.js</a:t>
            </a:r>
          </a:p>
          <a:p>
            <a:r>
              <a:rPr lang="en-US" dirty="0"/>
              <a:t>Chart.js</a:t>
            </a:r>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412987" y="4976827"/>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536263" y="5151254"/>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4934601" y="5036184"/>
            <a:ext cx="1917700" cy="1054100"/>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5"/>
          <a:stretch>
            <a:fillRect/>
          </a:stretch>
        </p:blipFill>
        <p:spPr>
          <a:xfrm>
            <a:off x="3843070" y="5066333"/>
            <a:ext cx="1029624" cy="1029624"/>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6"/>
          <a:stretch>
            <a:fillRect/>
          </a:stretch>
        </p:blipFill>
        <p:spPr>
          <a:xfrm>
            <a:off x="10761725" y="5146293"/>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802243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41</TotalTime>
  <Words>442</Words>
  <Application>Microsoft Office PowerPoint</Application>
  <PresentationFormat>Widescreen</PresentationFormat>
  <Paragraphs>71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Garamond</vt:lpstr>
      <vt:lpstr>Times</vt:lpstr>
      <vt:lpstr>Trebuchet MS</vt:lpstr>
      <vt:lpstr>Wingdings 3</vt:lpstr>
      <vt:lpstr>Facet</vt:lpstr>
      <vt:lpstr>$pent $mart</vt:lpstr>
      <vt:lpstr>Motivation</vt:lpstr>
      <vt:lpstr>Project Description</vt:lpstr>
      <vt:lpstr>Data Flow</vt:lpstr>
      <vt:lpstr>Breakdown of Roles</vt:lpstr>
      <vt:lpstr>Timeline of Completed Tasks</vt:lpstr>
      <vt:lpstr>Timeline of Completed Tasks (cont.)</vt:lpstr>
      <vt:lpstr>Timeline of Completed Tasks (cont.)</vt:lpstr>
      <vt:lpstr>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 $mart</dc:title>
  <dc:creator>Ray Tieu</dc:creator>
  <cp:lastModifiedBy>Ray Tieu</cp:lastModifiedBy>
  <cp:revision>6</cp:revision>
  <dcterms:created xsi:type="dcterms:W3CDTF">2020-11-10T05:14:41Z</dcterms:created>
  <dcterms:modified xsi:type="dcterms:W3CDTF">2020-11-23T03:47:38Z</dcterms:modified>
</cp:coreProperties>
</file>